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1794" y="96"/>
      </p:cViewPr>
      <p:guideLst>
        <p:guide orient="horz" pos="2160"/>
        <p:guide pos="2880"/>
      </p:guideLst>
    </p:cSldViewPr>
  </p:slideViewPr>
  <p:notesTextViewPr>
    <p:cViewPr>
      <p:scale>
        <a:sx n="100" d="100"/>
        <a:sy n="100" d="100"/>
      </p:scale>
      <p:origin x="0" y="-187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4F6B6-6596-41A9-AA42-C7FC74E8C12A}" type="datetimeFigureOut">
              <a:rPr lang="vi-VN" smtClean="0"/>
              <a:t>12/12/2025</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C1D34-B585-494F-9DF7-6D0C14F5B569}" type="slidenum">
              <a:rPr lang="vi-VN" smtClean="0"/>
              <a:t>‹#›</a:t>
            </a:fld>
            <a:endParaRPr lang="vi-VN"/>
          </a:p>
        </p:txBody>
      </p:sp>
    </p:spTree>
    <p:extLst>
      <p:ext uri="{BB962C8B-B14F-4D97-AF65-F5344CB8AC3E}">
        <p14:creationId xmlns:p14="http://schemas.microsoft.com/office/powerpoint/2010/main" val="3645458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github/gitignore"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git-scm.com/docs/gitignor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 Git Commit</a:t>
            </a:r>
          </a:p>
          <a:p>
            <a:r>
              <a:rPr lang="vi-VN" b="1" dirty="0"/>
              <a:t>Nội dung chính:</a:t>
            </a:r>
            <a:r>
              <a:rPr lang="vi-VN" dirty="0"/>
              <a:t> Cờ (flag) </a:t>
            </a:r>
            <a:r>
              <a:rPr lang="vi-VN" sz="1200" b="1" kern="1200" dirty="0">
                <a:solidFill>
                  <a:schemeClr val="tx1"/>
                </a:solidFill>
                <a:latin typeface="+mn-lt"/>
                <a:ea typeface="+mn-ea"/>
                <a:cs typeface="+mn-cs"/>
              </a:rPr>
              <a:t>-m</a:t>
            </a:r>
            <a:r>
              <a:rPr lang="vi-VN" dirty="0"/>
              <a:t> cho phép chúng ta truyền vào một thông điệp commit </a:t>
            </a:r>
            <a:r>
              <a:rPr lang="vi-VN" b="1" dirty="0"/>
              <a:t>trực tiếp</a:t>
            </a:r>
            <a:r>
              <a:rPr lang="vi-VN" dirty="0"/>
              <a:t> (inline commit message), thay vì phải mở một trình soạn thảo văn bản.</a:t>
            </a:r>
          </a:p>
          <a:p>
            <a:r>
              <a:rPr lang="vi-VN" b="1" dirty="0"/>
              <a:t>Ghi chú bổ sung:</a:t>
            </a:r>
            <a:r>
              <a:rPr lang="vi-VN" dirty="0"/>
              <a:t> Chúng ta sẽ học thêm về cách viết các thông điệp commit tốt sau này.</a:t>
            </a:r>
          </a:p>
          <a:p>
            <a:endParaRPr lang="vi-VN" dirty="0"/>
          </a:p>
        </p:txBody>
      </p:sp>
      <p:sp>
        <p:nvSpPr>
          <p:cNvPr id="4" name="Slide Number Placeholder 3"/>
          <p:cNvSpPr>
            <a:spLocks noGrp="1"/>
          </p:cNvSpPr>
          <p:nvPr>
            <p:ph type="sldNum" sz="quarter" idx="5"/>
          </p:nvPr>
        </p:nvSpPr>
        <p:spPr/>
        <p:txBody>
          <a:bodyPr/>
          <a:lstStyle/>
          <a:p>
            <a:fld id="{619C1D34-B585-494F-9DF7-6D0C14F5B569}" type="slidenum">
              <a:rPr lang="vi-VN" smtClean="0"/>
              <a:t>2</a:t>
            </a:fld>
            <a:endParaRPr lang="vi-VN"/>
          </a:p>
        </p:txBody>
      </p:sp>
    </p:spTree>
    <p:extLst>
      <p:ext uri="{BB962C8B-B14F-4D97-AF65-F5344CB8AC3E}">
        <p14:creationId xmlns:p14="http://schemas.microsoft.com/office/powerpoint/2010/main" val="420361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 Sửa đổi Commit (</a:t>
            </a:r>
            <a:r>
              <a:rPr lang="vi-VN" sz="1200" b="1" kern="1200" dirty="0">
                <a:solidFill>
                  <a:schemeClr val="tx1"/>
                </a:solidFill>
                <a:latin typeface="+mn-lt"/>
                <a:ea typeface="+mn-ea"/>
                <a:cs typeface="+mn-cs"/>
              </a:rPr>
              <a:t>Amending Commits</a:t>
            </a:r>
            <a:r>
              <a:rPr lang="vi-VN" b="1" dirty="0"/>
              <a:t>)</a:t>
            </a:r>
          </a:p>
          <a:p>
            <a:r>
              <a:rPr lang="vi-VN" dirty="0"/>
              <a:t>Giả sử bạn vừa tạo một commit và sau đó nhận ra rằng bạn đã quên không thêm một tệp (file) vào commit đó.</a:t>
            </a:r>
          </a:p>
          <a:p>
            <a:r>
              <a:rPr lang="vi-VN" dirty="0"/>
              <a:t>Hoặc, có thể bạn đã gõ sai chính tả (typo) trong thông điệp commit mà bạn muốn sửa lại.</a:t>
            </a:r>
          </a:p>
          <a:p>
            <a:r>
              <a:rPr lang="vi-VN" dirty="0"/>
              <a:t>Thay vì tạo một commit mới hoàn toàn riêng biệt, bạn có thể </a:t>
            </a:r>
            <a:r>
              <a:rPr lang="vi-VN" b="1" dirty="0"/>
              <a:t>"làm lại" (redo)</a:t>
            </a:r>
            <a:r>
              <a:rPr lang="vi-VN" dirty="0"/>
              <a:t> commit trước đó bằng cách sử dụng tùy chọn </a:t>
            </a:r>
            <a:r>
              <a:rPr lang="vi-VN" sz="1200" kern="1200" dirty="0">
                <a:solidFill>
                  <a:schemeClr val="tx1"/>
                </a:solidFill>
                <a:latin typeface="+mn-lt"/>
                <a:ea typeface="+mn-ea"/>
                <a:cs typeface="+mn-cs"/>
              </a:rPr>
              <a:t>--amend</a:t>
            </a:r>
            <a:r>
              <a:rPr lang="vi-VN" dirty="0"/>
              <a:t>.</a:t>
            </a:r>
          </a:p>
          <a:p>
            <a:endParaRPr lang="vi-VN" dirty="0"/>
          </a:p>
        </p:txBody>
      </p:sp>
      <p:sp>
        <p:nvSpPr>
          <p:cNvPr id="4" name="Slide Number Placeholder 3"/>
          <p:cNvSpPr>
            <a:spLocks noGrp="1"/>
          </p:cNvSpPr>
          <p:nvPr>
            <p:ph type="sldNum" sz="quarter" idx="5"/>
          </p:nvPr>
        </p:nvSpPr>
        <p:spPr/>
        <p:txBody>
          <a:bodyPr/>
          <a:lstStyle/>
          <a:p>
            <a:fld id="{619C1D34-B585-494F-9DF7-6D0C14F5B569}" type="slidenum">
              <a:rPr lang="vi-VN" smtClean="0"/>
              <a:t>3</a:t>
            </a:fld>
            <a:endParaRPr lang="vi-VN"/>
          </a:p>
        </p:txBody>
      </p:sp>
    </p:spTree>
    <p:extLst>
      <p:ext uri="{BB962C8B-B14F-4D97-AF65-F5344CB8AC3E}">
        <p14:creationId xmlns:p14="http://schemas.microsoft.com/office/powerpoint/2010/main" val="60555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Commit sớm và thường xuyên</a:t>
            </a:r>
            <a:r>
              <a:rPr lang="vi-VN" dirty="0"/>
              <a:t>.</a:t>
            </a:r>
          </a:p>
          <a:p>
            <a:r>
              <a:rPr lang="vi-VN" b="1" dirty="0"/>
              <a:t>Tạo các commit "nguyên tử" (atomic commits)</a:t>
            </a:r>
            <a:r>
              <a:rPr lang="vi-VN" dirty="0"/>
              <a:t>: Gộp các thay đổi tương tự lại với nhau, không commit quá nhiều thứ cùng một lúc.</a:t>
            </a:r>
          </a:p>
          <a:p>
            <a:r>
              <a:rPr lang="vi-VN" b="1" dirty="0"/>
              <a:t>Viết thông điệp commit có ý nghĩa nhưng phải ngắn gọn</a:t>
            </a:r>
            <a:r>
              <a:rPr lang="vi-VN" dirty="0"/>
              <a:t>.</a:t>
            </a:r>
          </a:p>
          <a:p>
            <a:endParaRPr lang="vi-VN" dirty="0"/>
          </a:p>
        </p:txBody>
      </p:sp>
      <p:sp>
        <p:nvSpPr>
          <p:cNvPr id="4" name="Slide Number Placeholder 3"/>
          <p:cNvSpPr>
            <a:spLocks noGrp="1"/>
          </p:cNvSpPr>
          <p:nvPr>
            <p:ph type="sldNum" sz="quarter" idx="5"/>
          </p:nvPr>
        </p:nvSpPr>
        <p:spPr/>
        <p:txBody>
          <a:bodyPr/>
          <a:lstStyle/>
          <a:p>
            <a:fld id="{619C1D34-B585-494F-9DF7-6D0C14F5B569}" type="slidenum">
              <a:rPr lang="vi-VN" smtClean="0"/>
              <a:t>4</a:t>
            </a:fld>
            <a:endParaRPr lang="vi-VN"/>
          </a:p>
        </p:txBody>
      </p:sp>
    </p:spTree>
    <p:extLst>
      <p:ext uri="{BB962C8B-B14F-4D97-AF65-F5344CB8AC3E}">
        <p14:creationId xmlns:p14="http://schemas.microsoft.com/office/powerpoint/2010/main" val="1668155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Phong Cách Mệnh Lệnh Hiện Tại??</a:t>
            </a:r>
          </a:p>
          <a:p>
            <a:endParaRPr lang="vi-VN" dirty="0"/>
          </a:p>
          <a:p>
            <a:r>
              <a:rPr lang="vi-VN" dirty="0"/>
              <a:t>Từ tài liệu Git:</a:t>
            </a:r>
          </a:p>
          <a:p>
            <a:endParaRPr lang="vi-VN" dirty="0"/>
          </a:p>
          <a:p>
            <a:r>
              <a:rPr lang="vi-VN" dirty="0"/>
              <a:t>Hãy mô tả các thay đổi của bạn bằng ngữ khí mệnh lệnh, ví dụ:  </a:t>
            </a:r>
          </a:p>
          <a:p>
            <a:r>
              <a:rPr lang="vi-VN" dirty="0"/>
              <a:t>"khiến xyzzy thực hiện frotz" thay vì "[Bản vá này]  </a:t>
            </a:r>
          </a:p>
          <a:p>
            <a:r>
              <a:rPr lang="vi-VN" dirty="0"/>
              <a:t>khiến xyzzy thực hiện frotz" hoặc "Tôi đã thay đổi xyzzy để  </a:t>
            </a:r>
          </a:p>
          <a:p>
            <a:r>
              <a:rPr lang="vi-VN" dirty="0"/>
              <a:t>thực hiện frotz", như thể bạn đang ra lệnh cho  </a:t>
            </a:r>
          </a:p>
          <a:p>
            <a:r>
              <a:rPr lang="vi-VN" dirty="0"/>
              <a:t>mã nguồn thay đổi hành vi của nó.</a:t>
            </a:r>
          </a:p>
        </p:txBody>
      </p:sp>
      <p:sp>
        <p:nvSpPr>
          <p:cNvPr id="4" name="Slide Number Placeholder 3"/>
          <p:cNvSpPr>
            <a:spLocks noGrp="1"/>
          </p:cNvSpPr>
          <p:nvPr>
            <p:ph type="sldNum" sz="quarter" idx="5"/>
          </p:nvPr>
        </p:nvSpPr>
        <p:spPr/>
        <p:txBody>
          <a:bodyPr/>
          <a:lstStyle/>
          <a:p>
            <a:fld id="{619C1D34-B585-494F-9DF7-6D0C14F5B569}" type="slidenum">
              <a:rPr lang="vi-VN" smtClean="0"/>
              <a:t>9</a:t>
            </a:fld>
            <a:endParaRPr lang="vi-VN"/>
          </a:p>
        </p:txBody>
      </p:sp>
    </p:spTree>
    <p:extLst>
      <p:ext uri="{BB962C8B-B14F-4D97-AF65-F5344CB8AC3E}">
        <p14:creationId xmlns:p14="http://schemas.microsoft.com/office/powerpoint/2010/main" val="283473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Bạn KHÔNG cần</a:t>
            </a:r>
          </a:p>
          <a:p>
            <a:endParaRPr lang="vi-VN" dirty="0"/>
          </a:p>
          <a:p>
            <a:r>
              <a:rPr lang="vi-VN" dirty="0"/>
              <a:t>tuân theo mẫu này.</a:t>
            </a:r>
          </a:p>
          <a:p>
            <a:endParaRPr lang="vi-VN" dirty="0"/>
          </a:p>
          <a:p>
            <a:r>
              <a:rPr lang="vi-VN" dirty="0"/>
              <a:t>Mặc dù tài liệu Git gợi ý sử dụng thông điệp mệnh lệnh ở thì hiện tại,</a:t>
            </a:r>
          </a:p>
          <a:p>
            <a:endParaRPr lang="vi-VN" dirty="0"/>
          </a:p>
          <a:p>
            <a:r>
              <a:rPr lang="vi-VN" dirty="0"/>
              <a:t>nhiều nhà phát triển lại thích sử dụng</a:t>
            </a:r>
          </a:p>
          <a:p>
            <a:endParaRPr lang="vi-VN" dirty="0"/>
          </a:p>
          <a:p>
            <a:r>
              <a:rPr lang="vi-VN" dirty="0"/>
              <a:t>thông điệp ở thì quá khứ. Điều quan trọng nhất là</a:t>
            </a:r>
          </a:p>
          <a:p>
            <a:endParaRPr lang="vi-VN" dirty="0"/>
          </a:p>
          <a:p>
            <a:r>
              <a:rPr lang="vi-VN" dirty="0"/>
              <a:t>tính nhất quán, đặc biệt khi làm việc trong một nhóm</a:t>
            </a:r>
          </a:p>
          <a:p>
            <a:endParaRPr lang="vi-VN" dirty="0"/>
          </a:p>
          <a:p>
            <a:r>
              <a:rPr lang="vi-VN" dirty="0"/>
              <a:t>với nhiều người cùng thực hiện commit.</a:t>
            </a:r>
          </a:p>
        </p:txBody>
      </p:sp>
      <p:sp>
        <p:nvSpPr>
          <p:cNvPr id="4" name="Slide Number Placeholder 3"/>
          <p:cNvSpPr>
            <a:spLocks noGrp="1"/>
          </p:cNvSpPr>
          <p:nvPr>
            <p:ph type="sldNum" sz="quarter" idx="5"/>
          </p:nvPr>
        </p:nvSpPr>
        <p:spPr/>
        <p:txBody>
          <a:bodyPr/>
          <a:lstStyle/>
          <a:p>
            <a:fld id="{619C1D34-B585-494F-9DF7-6D0C14F5B569}" type="slidenum">
              <a:rPr lang="vi-VN" smtClean="0"/>
              <a:t>10</a:t>
            </a:fld>
            <a:endParaRPr lang="vi-VN"/>
          </a:p>
        </p:txBody>
      </p:sp>
    </p:spTree>
    <p:extLst>
      <p:ext uri="{BB962C8B-B14F-4D97-AF65-F5344CB8AC3E}">
        <p14:creationId xmlns:p14="http://schemas.microsoft.com/office/powerpoint/2010/main" val="2679697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Commit Nguyên Tử (Atomic Commits)</a:t>
            </a:r>
          </a:p>
          <a:p>
            <a:endParaRPr lang="vi-VN" dirty="0"/>
          </a:p>
          <a:p>
            <a:r>
              <a:rPr lang="vi-VN" dirty="0"/>
              <a:t>Khi có thể, một commit nên bao gồm một tính năng, thay đổi hoặc bản sửa lỗi duy nhất. Nói cách khác, hãy cố gắng **giữ cho mỗi commit tập trung vào một thứ**.</a:t>
            </a:r>
          </a:p>
          <a:p>
            <a:endParaRPr lang="vi-VN" dirty="0"/>
          </a:p>
          <a:p>
            <a:r>
              <a:rPr lang="vi-VN" dirty="0"/>
              <a:t>Điều này giúp việc hoàn tác hoặc khôi phục các thay đổi sau này dễ dàng hơn nhiều. Nó cũng giúp mã hoặc dự án của bạn dễ dàng được xem xét hơn.</a:t>
            </a:r>
          </a:p>
        </p:txBody>
      </p:sp>
      <p:sp>
        <p:nvSpPr>
          <p:cNvPr id="4" name="Slide Number Placeholder 3"/>
          <p:cNvSpPr>
            <a:spLocks noGrp="1"/>
          </p:cNvSpPr>
          <p:nvPr>
            <p:ph type="sldNum" sz="quarter" idx="5"/>
          </p:nvPr>
        </p:nvSpPr>
        <p:spPr/>
        <p:txBody>
          <a:bodyPr/>
          <a:lstStyle/>
          <a:p>
            <a:fld id="{619C1D34-B585-494F-9DF7-6D0C14F5B569}" type="slidenum">
              <a:rPr lang="vi-VN" smtClean="0"/>
              <a:t>12</a:t>
            </a:fld>
            <a:endParaRPr lang="vi-VN"/>
          </a:p>
        </p:txBody>
      </p:sp>
    </p:spTree>
    <p:extLst>
      <p:ext uri="{BB962C8B-B14F-4D97-AF65-F5344CB8AC3E}">
        <p14:creationId xmlns:p14="http://schemas.microsoft.com/office/powerpoint/2010/main" val="2617262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1. Ignore file template</a:t>
            </a:r>
          </a:p>
          <a:p>
            <a:r>
              <a:rPr lang="vi-VN" dirty="0"/>
              <a:t>🔗 </a:t>
            </a:r>
            <a:r>
              <a:rPr lang="vi-VN" i="1" dirty="0">
                <a:hlinkClick r:id="rId3"/>
              </a:rPr>
              <a:t>https://github.com/github/gitignore</a:t>
            </a:r>
            <a:br>
              <a:rPr lang="vi-VN" dirty="0"/>
            </a:br>
            <a:r>
              <a:rPr lang="vi-VN" dirty="0"/>
              <a:t>→ Đây là kho tổng hợp các </a:t>
            </a:r>
            <a:r>
              <a:rPr lang="vi-VN" b="1" dirty="0"/>
              <a:t>template .gitignore</a:t>
            </a:r>
            <a:r>
              <a:rPr lang="vi-VN" dirty="0"/>
              <a:t> cho từng loại project:</a:t>
            </a:r>
          </a:p>
          <a:p>
            <a:r>
              <a:rPr lang="vi-VN" dirty="0"/>
              <a:t>C, C++</a:t>
            </a:r>
          </a:p>
          <a:p>
            <a:r>
              <a:rPr lang="vi-VN" dirty="0"/>
              <a:t>Python</a:t>
            </a:r>
          </a:p>
          <a:p>
            <a:r>
              <a:rPr lang="vi-VN" dirty="0"/>
              <a:t>Java</a:t>
            </a:r>
          </a:p>
          <a:p>
            <a:r>
              <a:rPr lang="vi-VN" dirty="0"/>
              <a:t>ESP32 / Arduino</a:t>
            </a:r>
          </a:p>
          <a:p>
            <a:r>
              <a:rPr lang="vi-VN" dirty="0"/>
              <a:t>Visual Studio Code</a:t>
            </a:r>
          </a:p>
          <a:p>
            <a:r>
              <a:rPr lang="vi-VN" dirty="0"/>
              <a:t>Android, iOS</a:t>
            </a:r>
          </a:p>
          <a:p>
            <a:r>
              <a:rPr lang="vi-VN" dirty="0"/>
              <a:t>Node.js, React, Angular</a:t>
            </a:r>
            <a:endParaRPr lang="en-US" dirty="0"/>
          </a:p>
          <a:p>
            <a:endParaRPr lang="en-US" dirty="0"/>
          </a:p>
          <a:p>
            <a:r>
              <a:rPr lang="vi-VN" b="1" dirty="0"/>
              <a:t>2. Ignore file in-depth</a:t>
            </a:r>
          </a:p>
          <a:p>
            <a:r>
              <a:rPr lang="vi-VN" dirty="0"/>
              <a:t>🔗 </a:t>
            </a:r>
            <a:r>
              <a:rPr lang="vi-VN" i="1" dirty="0">
                <a:hlinkClick r:id="rId4"/>
              </a:rPr>
              <a:t>https://git-scm.com/docs/gitignore</a:t>
            </a:r>
            <a:br>
              <a:rPr lang="vi-VN" dirty="0"/>
            </a:br>
            <a:r>
              <a:rPr lang="vi-VN" dirty="0"/>
              <a:t>→ Đây là tài liệu </a:t>
            </a:r>
            <a:r>
              <a:rPr lang="vi-VN" b="1" dirty="0"/>
              <a:t>chính thức</a:t>
            </a:r>
            <a:r>
              <a:rPr lang="vi-VN" dirty="0"/>
              <a:t> của Git về cách viết </a:t>
            </a:r>
            <a:r>
              <a:rPr lang="vi-VN" sz="1200" kern="1200" dirty="0">
                <a:solidFill>
                  <a:schemeClr val="tx1"/>
                </a:solidFill>
                <a:latin typeface="+mn-lt"/>
                <a:ea typeface="+mn-ea"/>
                <a:cs typeface="+mn-cs"/>
              </a:rPr>
              <a:t>.gitignore</a:t>
            </a:r>
            <a:r>
              <a:rPr lang="vi-VN" dirty="0"/>
              <a:t>, bao gồm:</a:t>
            </a:r>
          </a:p>
          <a:p>
            <a:r>
              <a:rPr lang="vi-VN" dirty="0"/>
              <a:t>Cú pháp </a:t>
            </a:r>
            <a:r>
              <a:rPr lang="vi-VN" sz="1200" kern="1200" dirty="0">
                <a:solidFill>
                  <a:schemeClr val="tx1"/>
                </a:solidFill>
                <a:latin typeface="+mn-lt"/>
                <a:ea typeface="+mn-ea"/>
                <a:cs typeface="+mn-cs"/>
              </a:rPr>
              <a:t>*</a:t>
            </a:r>
            <a:r>
              <a:rPr lang="vi-VN" dirty="0"/>
              <a:t>, </a:t>
            </a:r>
            <a:r>
              <a:rPr lang="vi-VN" sz="1200" kern="1200" dirty="0">
                <a:solidFill>
                  <a:schemeClr val="tx1"/>
                </a:solidFill>
                <a:latin typeface="+mn-lt"/>
                <a:ea typeface="+mn-ea"/>
                <a:cs typeface="+mn-cs"/>
              </a:rPr>
              <a:t>?</a:t>
            </a:r>
            <a:r>
              <a:rPr lang="vi-VN" dirty="0"/>
              <a:t>, </a:t>
            </a:r>
            <a:r>
              <a:rPr lang="vi-VN" sz="1200" kern="1200" dirty="0">
                <a:solidFill>
                  <a:schemeClr val="tx1"/>
                </a:solidFill>
                <a:latin typeface="+mn-lt"/>
                <a:ea typeface="+mn-ea"/>
                <a:cs typeface="+mn-cs"/>
              </a:rPr>
              <a:t>**</a:t>
            </a:r>
            <a:endParaRPr lang="vi-VN" dirty="0"/>
          </a:p>
          <a:p>
            <a:r>
              <a:rPr lang="vi-VN" dirty="0"/>
              <a:t>Ignore folder</a:t>
            </a:r>
          </a:p>
          <a:p>
            <a:r>
              <a:rPr lang="vi-VN" dirty="0"/>
              <a:t>Ignore file theo pattern</a:t>
            </a:r>
          </a:p>
          <a:p>
            <a:r>
              <a:rPr lang="vi-VN" dirty="0"/>
              <a:t>Exclude file (dùng </a:t>
            </a:r>
            <a:r>
              <a:rPr lang="vi-VN" sz="1200" kern="1200" dirty="0">
                <a:solidFill>
                  <a:schemeClr val="tx1"/>
                </a:solidFill>
                <a:latin typeface="+mn-lt"/>
                <a:ea typeface="+mn-ea"/>
                <a:cs typeface="+mn-cs"/>
              </a:rPr>
              <a:t>!filename</a:t>
            </a:r>
            <a:r>
              <a:rPr lang="vi-VN" dirty="0"/>
              <a:t>)</a:t>
            </a:r>
          </a:p>
          <a:p>
            <a:r>
              <a:rPr lang="vi-VN"/>
              <a:t>Quy tắc ưu tiên</a:t>
            </a:r>
          </a:p>
          <a:p>
            <a:endParaRPr lang="vi-VN" dirty="0"/>
          </a:p>
          <a:p>
            <a:endParaRPr lang="vi-VN" dirty="0"/>
          </a:p>
        </p:txBody>
      </p:sp>
      <p:sp>
        <p:nvSpPr>
          <p:cNvPr id="4" name="Slide Number Placeholder 3"/>
          <p:cNvSpPr>
            <a:spLocks noGrp="1"/>
          </p:cNvSpPr>
          <p:nvPr>
            <p:ph type="sldNum" sz="quarter" idx="5"/>
          </p:nvPr>
        </p:nvSpPr>
        <p:spPr/>
        <p:txBody>
          <a:bodyPr/>
          <a:lstStyle/>
          <a:p>
            <a:fld id="{619C1D34-B585-494F-9DF7-6D0C14F5B569}" type="slidenum">
              <a:rPr lang="vi-VN" smtClean="0"/>
              <a:t>14</a:t>
            </a:fld>
            <a:endParaRPr lang="vi-VN"/>
          </a:p>
        </p:txBody>
      </p:sp>
    </p:spTree>
    <p:extLst>
      <p:ext uri="{BB962C8B-B14F-4D97-AF65-F5344CB8AC3E}">
        <p14:creationId xmlns:p14="http://schemas.microsoft.com/office/powerpoint/2010/main" val="3562648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9.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1.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3.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8.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544</Words>
  <Application>Microsoft Office PowerPoint</Application>
  <PresentationFormat>On-screen Show (4:3)</PresentationFormat>
  <Paragraphs>61</Paragraphs>
  <Slides>14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Minh Hoang Tran</cp:lastModifiedBy>
  <cp:revision>9</cp:revision>
  <dcterms:created xsi:type="dcterms:W3CDTF">2013-01-27T09:14:16Z</dcterms:created>
  <dcterms:modified xsi:type="dcterms:W3CDTF">2025-12-11T18:06:00Z</dcterms:modified>
  <cp:category/>
</cp:coreProperties>
</file>